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62" r:id="rId5"/>
  </p:sldIdLst>
  <p:sldSz cx="9144000" cy="6858000" type="screen4x3"/>
  <p:notesSz cx="6769100" cy="9906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FF"/>
    <a:srgbClr val="FF9933"/>
    <a:srgbClr val="CC00CC"/>
    <a:srgbClr val="FF33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956" autoAdjust="0"/>
    <p:restoredTop sz="94671" autoAdjust="0"/>
  </p:normalViewPr>
  <p:slideViewPr>
    <p:cSldViewPr>
      <p:cViewPr varScale="1">
        <p:scale>
          <a:sx n="78" d="100"/>
          <a:sy n="78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34257" y="0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DB05A0-B3C9-479A-B3DF-6262C99A8BE4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080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6910" y="4705350"/>
            <a:ext cx="5415280" cy="4457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34257" y="9408981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B43F8-E61F-4125-9155-4C92497412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724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3653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878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7021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ctr"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6732A4-9392-4C36-8B08-6D98DBA7252F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  <p:grpSp>
        <p:nvGrpSpPr>
          <p:cNvPr id="3" name="Grupo 2"/>
          <p:cNvGrpSpPr>
            <a:grpSpLocks/>
          </p:cNvGrpSpPr>
          <p:nvPr userDrawn="1"/>
        </p:nvGrpSpPr>
        <p:grpSpPr bwMode="auto">
          <a:xfrm>
            <a:off x="8332106" y="6052274"/>
            <a:ext cx="704390" cy="689094"/>
            <a:chOff x="8150400" y="1296000"/>
            <a:chExt cx="2620800" cy="2743200"/>
          </a:xfrm>
        </p:grpSpPr>
        <p:grpSp>
          <p:nvGrpSpPr>
            <p:cNvPr id="4" name="Grupo 13"/>
            <p:cNvGrpSpPr/>
            <p:nvPr userDrawn="1"/>
          </p:nvGrpSpPr>
          <p:grpSpPr>
            <a:xfrm>
              <a:off x="8635200" y="1296000"/>
              <a:ext cx="900000" cy="900000"/>
              <a:chOff x="4716000" y="2924944"/>
              <a:chExt cx="1332016" cy="1332136"/>
            </a:xfrm>
            <a:effectLst>
              <a:outerShdw blurRad="2794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Elipse 8"/>
              <p:cNvSpPr/>
              <p:nvPr/>
            </p:nvSpPr>
            <p:spPr>
              <a:xfrm>
                <a:off x="4716016" y="2924944"/>
                <a:ext cx="1332000" cy="1332000"/>
              </a:xfrm>
              <a:prstGeom prst="ellipse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BR"/>
              </a:p>
            </p:txBody>
          </p:sp>
          <p:sp>
            <p:nvSpPr>
              <p:cNvPr id="10" name="Elipse 9"/>
              <p:cNvSpPr/>
              <p:nvPr/>
            </p:nvSpPr>
            <p:spPr>
              <a:xfrm>
                <a:off x="4716000" y="2926800"/>
                <a:ext cx="1332000" cy="1330280"/>
              </a:xfrm>
              <a:prstGeom prst="ellipse">
                <a:avLst/>
              </a:prstGeom>
              <a:blipFill dpi="0" rotWithShape="1">
                <a:blip r:embed="rId2" cstate="email">
                  <a:alphaModFix amt="37000"/>
                  <a:extLst/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BR"/>
              </a:p>
            </p:txBody>
          </p:sp>
        </p:grpSp>
        <p:grpSp>
          <p:nvGrpSpPr>
            <p:cNvPr id="5" name="Grupo 16"/>
            <p:cNvGrpSpPr>
              <a:grpSpLocks/>
            </p:cNvGrpSpPr>
            <p:nvPr userDrawn="1"/>
          </p:nvGrpSpPr>
          <p:grpSpPr bwMode="auto">
            <a:xfrm>
              <a:off x="8150400" y="1904400"/>
              <a:ext cx="1242000" cy="1242000"/>
              <a:chOff x="4267200" y="4797152"/>
              <a:chExt cx="1242000" cy="1242000"/>
            </a:xfrm>
          </p:grpSpPr>
          <p:sp>
            <p:nvSpPr>
              <p:cNvPr id="7" name="Elipse 6"/>
              <p:cNvSpPr/>
              <p:nvPr userDrawn="1"/>
            </p:nvSpPr>
            <p:spPr>
              <a:xfrm>
                <a:off x="4267200" y="4797152"/>
                <a:ext cx="1242000" cy="12420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BR"/>
              </a:p>
            </p:txBody>
          </p:sp>
          <p:sp>
            <p:nvSpPr>
              <p:cNvPr id="8" name="Elipse 7"/>
              <p:cNvSpPr/>
              <p:nvPr userDrawn="1"/>
            </p:nvSpPr>
            <p:spPr>
              <a:xfrm>
                <a:off x="4267200" y="4796765"/>
                <a:ext cx="1242151" cy="1243012"/>
              </a:xfrm>
              <a:prstGeom prst="ellipse">
                <a:avLst/>
              </a:prstGeom>
              <a:blipFill dpi="0" rotWithShape="1">
                <a:blip r:embed="rId3" cstate="email">
                  <a:alphaModFix amt="52000"/>
                  <a:extLst/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279400" dist="50800" dir="5400000" algn="ctr" rotWithShape="0">
                  <a:srgbClr val="000000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BR"/>
              </a:p>
            </p:txBody>
          </p:sp>
        </p:grpSp>
        <p:sp>
          <p:nvSpPr>
            <p:cNvPr id="6" name="Elipse 5"/>
            <p:cNvSpPr/>
            <p:nvPr userDrawn="1"/>
          </p:nvSpPr>
          <p:spPr>
            <a:xfrm>
              <a:off x="8942100" y="2210400"/>
              <a:ext cx="1829100" cy="1828800"/>
            </a:xfrm>
            <a:prstGeom prst="ellipse">
              <a:avLst/>
            </a:prstGeom>
            <a:blipFill dpi="0" rotWithShape="1">
              <a:blip r:embed="rId4" cstate="email">
                <a:extLst/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279400" dist="50800" dir="5400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3808017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0946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1260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2639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3030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9982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7024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4243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264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10905-B589-4A3C-8652-B6E3A906A861}" type="datetimeFigureOut">
              <a:rPr lang="pt-BR" smtClean="0"/>
              <a:t>16/05/2017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79ABE-3D13-40AC-BF53-678C3A5E6F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2997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05" y="798511"/>
            <a:ext cx="7809195" cy="5878709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23528" y="188640"/>
            <a:ext cx="8280920" cy="58477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</a:rPr>
              <a:t>CONSTRUÇÃO</a:t>
            </a:r>
            <a:endParaRPr lang="pt-BR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Espaço Reservado para Número de Slide 1"/>
          <p:cNvSpPr txBox="1">
            <a:spLocks/>
          </p:cNvSpPr>
          <p:nvPr/>
        </p:nvSpPr>
        <p:spPr>
          <a:xfrm>
            <a:off x="8336660" y="6554638"/>
            <a:ext cx="625920" cy="360040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410B0D3B-D205-435D-9877-7DD24433C46C}" type="slidenum">
              <a:rPr lang="es-E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pPr>
                <a:defRPr/>
              </a:pPr>
              <a:t>1</a:t>
            </a:fld>
            <a:endParaRPr lang="es-E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890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9F56477F90CAC4A9F76B07B6047944D" ma:contentTypeVersion="0" ma:contentTypeDescription="Crie um novo documento." ma:contentTypeScope="" ma:versionID="6ab840bc4c743ae4243f080304657dc4">
  <xsd:schema xmlns:xsd="http://www.w3.org/2001/XMLSchema" xmlns:p="http://schemas.microsoft.com/office/2006/metadata/properties" targetNamespace="http://schemas.microsoft.com/office/2006/metadata/properties" ma:root="true" ma:fieldsID="834597303d62dd03ddcd59f56325a21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 ma:readOnly="true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261FBAF-A309-476D-BB59-0A5229D520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711C7B77-4D95-4EC4-9A1E-6FCC3B8DB23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6A8944-9670-4225-BC9A-6E777D1DB845}">
  <ds:schemaRefs>
    <ds:schemaRef ds:uri="http://schemas.openxmlformats.org/package/2006/metadata/core-properties"/>
    <ds:schemaRef ds:uri="http://www.w3.org/XML/1998/namespace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2</Words>
  <Application>Microsoft Office PowerPoint</Application>
  <PresentationFormat>Apresentação na tela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Company>Embratel_Office_2010_STD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ISABELA CRISTINE ALMADA DIBO IDIBO</dc:creator>
  <cp:lastModifiedBy>auzeda</cp:lastModifiedBy>
  <cp:revision>113</cp:revision>
  <cp:lastPrinted>2015-10-30T17:48:43Z</cp:lastPrinted>
  <dcterms:created xsi:type="dcterms:W3CDTF">2015-03-11T17:36:26Z</dcterms:created>
  <dcterms:modified xsi:type="dcterms:W3CDTF">2017-05-16T18:05:07Z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0x010100A9F56477F90CAC4A9F76B07B6047944D</vt:lpwstr>
  </property>
</Properties>
</file>